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75" r:id="rId17"/>
    <p:sldId id="270" r:id="rId18"/>
    <p:sldId id="271" r:id="rId19"/>
    <p:sldId id="272" r:id="rId20"/>
    <p:sldId id="273" r:id="rId21"/>
    <p:sldId id="274" r:id="rId22"/>
    <p:sldId id="275" r:id="rId23"/>
    <p:sldId id="376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377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78" r:id="rId71"/>
    <p:sldId id="321" r:id="rId72"/>
    <p:sldId id="322" r:id="rId73"/>
    <p:sldId id="323" r:id="rId74"/>
    <p:sldId id="324" r:id="rId75"/>
    <p:sldId id="325" r:id="rId76"/>
    <p:sldId id="379" r:id="rId77"/>
    <p:sldId id="326" r:id="rId78"/>
    <p:sldId id="380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81" r:id="rId125"/>
    <p:sldId id="372" r:id="rId126"/>
    <p:sldId id="373" r:id="rId12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63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8943-55EF-4E4D-8362-602ADBC9E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514FE-284C-479D-8635-429820BD9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D2CFE-565C-4C5F-923B-8220E85F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8B81B-9509-42A1-BB6A-B9842D24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700DA-545B-4510-8108-E7C066BF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3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41F2-EB1D-479B-9AF5-2B0E19CE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1F0BE-4604-4386-8F6A-289138807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4778E-2ABD-49D2-9DC4-6D96CC0F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3824C-1DD4-4B8D-9074-4549B1CA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6F038-52B3-4311-A46F-6803A285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1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DF6CA8-C153-417B-BF80-AEB93A6DA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33AD4-E776-4C0C-8FD3-9A3A2A1B2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02F8-4970-4904-9ADD-7A29987B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69148-DFC7-4FBF-AC02-1DBA5B5A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A1F29-99A2-44F5-BC77-9F4BDAEF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3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5C7E-D888-4331-80FA-26A24815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439A-F763-42EF-8C55-D1D2E8BD8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F1C55-52DA-49E2-9894-72CAD601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044BB-91DD-4989-80C5-B606CDE2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79594-0622-4087-B835-908746FB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3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FB4F-4254-4079-A44F-04728D663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DC5E4-B2C0-4651-87F3-34A4D9AF2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F853-4A0E-41F1-A836-34E53C0A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E82E5-A73B-4F83-87D1-CFC514B49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CD27C-8205-43E7-8DD7-AC160361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1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187C-6D74-401F-A078-CA04B957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B35A-7BEA-4E06-A163-4420F7360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19226-8899-4EC4-8E5E-99FEE28F7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ACD93-41CE-4908-8518-DCFC8AEC4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574ED-88CE-40C0-8907-6026F8831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EBB48-A1C9-4E08-8E9E-9FF2E40C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4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BD2F-D01F-4031-8EBD-D4E6A694C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F31DF-5ED7-4A5C-9505-8258D3F0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011D6-0222-4212-A4E2-8765951A4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C49B4-313A-4606-B283-C559913334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DC570-3104-4FCD-A870-4FEA5D086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2DEB94-4B4A-493F-AFE4-24210E37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76AD2-6EF4-4770-B782-1874C2A2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74B22-895B-4A5C-AD50-0302E5AC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5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FBEB-1748-4DC8-9590-868DFA82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1F2DC-F318-4B8A-8128-0A3698A2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D3414-D0B0-4D80-A812-BE07B137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FF3C8-6C62-4C7E-B4FA-E4D263B6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1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0A1C6-C424-4BB3-89D3-276195CA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CCEE5-A585-45AC-B844-A1529E21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1B72D-C686-4AA6-A496-FC1582EC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3847-A990-4C41-ACC7-68CA603A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87CB-06A7-4CF6-9470-E8AEC78D0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12F07-F285-4FA7-AE49-70134317C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EC244-80C8-49A9-81CE-444BE3CE2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A29EF-CC3A-4A8D-8FE5-65C85AA73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EC170-414D-4E23-ABDF-12C61560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1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AD91-517D-4AEB-9921-2ED05235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B9B0A-4857-4A9C-A517-E812CF42B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7EF58-8F91-4FFF-9D3E-693E43E9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2499D-C65A-49E3-936C-A73CA7CE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A98D8-5005-4C76-B41D-146A8A3F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94EB6-067D-4342-9C38-CEFDD643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F2CE1-5322-46E8-92E0-D0D08AF4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4B3BF-4E8E-4019-BEB1-68874D43B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93CFB-EB71-4930-9938-E11AA284D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9691-519E-46DE-9D93-014C601165DE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623E1-0D75-45BB-9009-40D064400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B234F-1B41-4DC9-A9B4-06D9FAEF6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F3A1B-DDDE-4ADB-A479-B08F9D98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38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D718-5B1E-4D14-8D9E-6E30EF7F9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76F57-7153-42BA-A9A9-9E2F54CE0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1562642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7)">
            <a:extLst>
              <a:ext uri="{FF2B5EF4-FFF2-40B4-BE49-F238E27FC236}">
                <a16:creationId xmlns:a16="http://schemas.microsoft.com/office/drawing/2014/main" id="{1F431BD7-5A31-45A0-A660-FF09EFD53D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996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1)">
            <a:extLst>
              <a:ext uri="{FF2B5EF4-FFF2-40B4-BE49-F238E27FC236}">
                <a16:creationId xmlns:a16="http://schemas.microsoft.com/office/drawing/2014/main" id="{27501431-74FC-4DB4-9CDE-F8C868929A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34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2)">
            <a:extLst>
              <a:ext uri="{FF2B5EF4-FFF2-40B4-BE49-F238E27FC236}">
                <a16:creationId xmlns:a16="http://schemas.microsoft.com/office/drawing/2014/main" id="{7AB1CEA2-6CE6-4C4B-834D-29787330BE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11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3)">
            <a:extLst>
              <a:ext uri="{FF2B5EF4-FFF2-40B4-BE49-F238E27FC236}">
                <a16:creationId xmlns:a16="http://schemas.microsoft.com/office/drawing/2014/main" id="{48304CAC-2627-4AF3-90FA-2E156CB3B6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102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4)">
            <a:extLst>
              <a:ext uri="{FF2B5EF4-FFF2-40B4-BE49-F238E27FC236}">
                <a16:creationId xmlns:a16="http://schemas.microsoft.com/office/drawing/2014/main" id="{1F515AF2-5C76-4349-A641-E5ADC921A2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148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5)">
            <a:extLst>
              <a:ext uri="{FF2B5EF4-FFF2-40B4-BE49-F238E27FC236}">
                <a16:creationId xmlns:a16="http://schemas.microsoft.com/office/drawing/2014/main" id="{0810A665-F1C9-4040-B0F0-0B554A7970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600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6)">
            <a:extLst>
              <a:ext uri="{FF2B5EF4-FFF2-40B4-BE49-F238E27FC236}">
                <a16:creationId xmlns:a16="http://schemas.microsoft.com/office/drawing/2014/main" id="{F5BBF2FF-240F-4A41-A404-4CA4B0148C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169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7)">
            <a:extLst>
              <a:ext uri="{FF2B5EF4-FFF2-40B4-BE49-F238E27FC236}">
                <a16:creationId xmlns:a16="http://schemas.microsoft.com/office/drawing/2014/main" id="{803A9474-0295-4239-8AA2-6733051247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280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8)">
            <a:extLst>
              <a:ext uri="{FF2B5EF4-FFF2-40B4-BE49-F238E27FC236}">
                <a16:creationId xmlns:a16="http://schemas.microsoft.com/office/drawing/2014/main" id="{0DE682A6-A83C-412E-B7AD-32B6231EFE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1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9)">
            <a:extLst>
              <a:ext uri="{FF2B5EF4-FFF2-40B4-BE49-F238E27FC236}">
                <a16:creationId xmlns:a16="http://schemas.microsoft.com/office/drawing/2014/main" id="{1E97812D-D154-405D-8230-BB72E88BC8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116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0)">
            <a:extLst>
              <a:ext uri="{FF2B5EF4-FFF2-40B4-BE49-F238E27FC236}">
                <a16:creationId xmlns:a16="http://schemas.microsoft.com/office/drawing/2014/main" id="{AB3CD48B-D924-4D59-94C3-6119431030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8)">
            <a:extLst>
              <a:ext uri="{FF2B5EF4-FFF2-40B4-BE49-F238E27FC236}">
                <a16:creationId xmlns:a16="http://schemas.microsoft.com/office/drawing/2014/main" id="{620ABF72-B8F0-4EF4-B6AA-308B5901B7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989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1)">
            <a:extLst>
              <a:ext uri="{FF2B5EF4-FFF2-40B4-BE49-F238E27FC236}">
                <a16:creationId xmlns:a16="http://schemas.microsoft.com/office/drawing/2014/main" id="{9354DE0E-EA23-4E81-A38C-6D67201D68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210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2)">
            <a:extLst>
              <a:ext uri="{FF2B5EF4-FFF2-40B4-BE49-F238E27FC236}">
                <a16:creationId xmlns:a16="http://schemas.microsoft.com/office/drawing/2014/main" id="{D292F820-AD83-4783-B9C0-59F0159687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65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3)">
            <a:extLst>
              <a:ext uri="{FF2B5EF4-FFF2-40B4-BE49-F238E27FC236}">
                <a16:creationId xmlns:a16="http://schemas.microsoft.com/office/drawing/2014/main" id="{23EF9677-1C43-412E-860F-92190BC3F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20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4)">
            <a:extLst>
              <a:ext uri="{FF2B5EF4-FFF2-40B4-BE49-F238E27FC236}">
                <a16:creationId xmlns:a16="http://schemas.microsoft.com/office/drawing/2014/main" id="{40C60A6D-6A31-4FC0-9410-7EF764D950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824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5)">
            <a:extLst>
              <a:ext uri="{FF2B5EF4-FFF2-40B4-BE49-F238E27FC236}">
                <a16:creationId xmlns:a16="http://schemas.microsoft.com/office/drawing/2014/main" id="{7A3FEFE7-6F06-49E0-8F26-23C6C991B6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964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6)">
            <a:extLst>
              <a:ext uri="{FF2B5EF4-FFF2-40B4-BE49-F238E27FC236}">
                <a16:creationId xmlns:a16="http://schemas.microsoft.com/office/drawing/2014/main" id="{B8DF1665-815B-4B72-B3FD-BCD5854B37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500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7)">
            <a:extLst>
              <a:ext uri="{FF2B5EF4-FFF2-40B4-BE49-F238E27FC236}">
                <a16:creationId xmlns:a16="http://schemas.microsoft.com/office/drawing/2014/main" id="{5CA91BB9-F9F4-4EB9-8AE9-BCEE66F2E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9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8)">
            <a:extLst>
              <a:ext uri="{FF2B5EF4-FFF2-40B4-BE49-F238E27FC236}">
                <a16:creationId xmlns:a16="http://schemas.microsoft.com/office/drawing/2014/main" id="{19320C07-086F-461E-9FD8-C919070618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349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9)">
            <a:extLst>
              <a:ext uri="{FF2B5EF4-FFF2-40B4-BE49-F238E27FC236}">
                <a16:creationId xmlns:a16="http://schemas.microsoft.com/office/drawing/2014/main" id="{75FFE8F7-1318-4B61-9446-6A98C144D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442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40)">
            <a:extLst>
              <a:ext uri="{FF2B5EF4-FFF2-40B4-BE49-F238E27FC236}">
                <a16:creationId xmlns:a16="http://schemas.microsoft.com/office/drawing/2014/main" id="{ACDD4DA1-E298-430E-A1A8-18F3A2189D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9)">
            <a:extLst>
              <a:ext uri="{FF2B5EF4-FFF2-40B4-BE49-F238E27FC236}">
                <a16:creationId xmlns:a16="http://schemas.microsoft.com/office/drawing/2014/main" id="{C88FE0E6-E787-483B-8EEB-76176DEE56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944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41)">
            <a:extLst>
              <a:ext uri="{FF2B5EF4-FFF2-40B4-BE49-F238E27FC236}">
                <a16:creationId xmlns:a16="http://schemas.microsoft.com/office/drawing/2014/main" id="{2072021E-3A35-48D0-BD71-EBEB401696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874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42)">
            <a:extLst>
              <a:ext uri="{FF2B5EF4-FFF2-40B4-BE49-F238E27FC236}">
                <a16:creationId xmlns:a16="http://schemas.microsoft.com/office/drawing/2014/main" id="{01E4B7CF-3F3B-4DCB-B604-58C96A030A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808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43)">
            <a:extLst>
              <a:ext uri="{FF2B5EF4-FFF2-40B4-BE49-F238E27FC236}">
                <a16:creationId xmlns:a16="http://schemas.microsoft.com/office/drawing/2014/main" id="{CACA16D6-40CD-4832-B7A4-100E71E5A2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0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44)">
            <a:extLst>
              <a:ext uri="{FF2B5EF4-FFF2-40B4-BE49-F238E27FC236}">
                <a16:creationId xmlns:a16="http://schemas.microsoft.com/office/drawing/2014/main" id="{881102C8-1F35-49AC-9873-028DFC6AF2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438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8288CC-2BCA-4399-A575-0E6AE573B682}"/>
              </a:ext>
            </a:extLst>
          </p:cNvPr>
          <p:cNvSpPr txBox="1"/>
          <p:nvPr/>
        </p:nvSpPr>
        <p:spPr>
          <a:xfrm>
            <a:off x="3047281" y="3105835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 Authentication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775295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Authentication in Django REST Framework (Hindi) - YouTube">
            <a:extLst>
              <a:ext uri="{FF2B5EF4-FFF2-40B4-BE49-F238E27FC236}">
                <a16:creationId xmlns:a16="http://schemas.microsoft.com/office/drawing/2014/main" id="{A7194FA7-673B-49C0-89D1-6AD3CD152D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226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Authentication in Django REST Framework (Hindi) - YouTube (1)">
            <a:extLst>
              <a:ext uri="{FF2B5EF4-FFF2-40B4-BE49-F238E27FC236}">
                <a16:creationId xmlns:a16="http://schemas.microsoft.com/office/drawing/2014/main" id="{D810773A-F2FE-4BE0-AE81-0AAA2FE218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4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10)">
            <a:extLst>
              <a:ext uri="{FF2B5EF4-FFF2-40B4-BE49-F238E27FC236}">
                <a16:creationId xmlns:a16="http://schemas.microsoft.com/office/drawing/2014/main" id="{CDD07442-1707-41A2-91EC-5CC27E90E5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5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11)">
            <a:extLst>
              <a:ext uri="{FF2B5EF4-FFF2-40B4-BE49-F238E27FC236}">
                <a16:creationId xmlns:a16="http://schemas.microsoft.com/office/drawing/2014/main" id="{02C1A4D2-CE34-452D-9291-FF2013C36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5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12)">
            <a:extLst>
              <a:ext uri="{FF2B5EF4-FFF2-40B4-BE49-F238E27FC236}">
                <a16:creationId xmlns:a16="http://schemas.microsoft.com/office/drawing/2014/main" id="{32046F8B-40EA-4134-8DC6-0EE17C504F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1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072716-224A-422F-BCB6-44B68C4DAF78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View Set and Ready Only Model View Set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427018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View Set and Ready Only Model View Set in Django REST Framework (Hindi) - YouTube">
            <a:extLst>
              <a:ext uri="{FF2B5EF4-FFF2-40B4-BE49-F238E27FC236}">
                <a16:creationId xmlns:a16="http://schemas.microsoft.com/office/drawing/2014/main" id="{03AA5699-8B86-46DC-9629-CB377864AE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9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View Set and Ready Only Model View Set in Django REST Framework (Hindi) - YouTube (1)">
            <a:extLst>
              <a:ext uri="{FF2B5EF4-FFF2-40B4-BE49-F238E27FC236}">
                <a16:creationId xmlns:a16="http://schemas.microsoft.com/office/drawing/2014/main" id="{05F3FB3D-EDDF-4BC8-9A2C-10117891D7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4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View Set and Ready Only Model View Set in Django REST Framework (Hindi) - YouTube (2)">
            <a:extLst>
              <a:ext uri="{FF2B5EF4-FFF2-40B4-BE49-F238E27FC236}">
                <a16:creationId xmlns:a16="http://schemas.microsoft.com/office/drawing/2014/main" id="{16913A85-5892-4E6D-9B68-E11446B9B9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EAB0ED-86A1-42DB-B1B2-EB769F27CB19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ViewSet</a:t>
            </a:r>
            <a:r>
              <a:rPr lang="en-US" dirty="0"/>
              <a:t>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403143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View Set and Ready Only Model View Set in Django REST Framework (Hindi) - YouTube (3)">
            <a:extLst>
              <a:ext uri="{FF2B5EF4-FFF2-40B4-BE49-F238E27FC236}">
                <a16:creationId xmlns:a16="http://schemas.microsoft.com/office/drawing/2014/main" id="{D7015FBB-27BD-47FE-B722-9241CEEEF1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View Set and Ready Only Model View Set in Django REST Framework (Hindi) - YouTube (4)">
            <a:extLst>
              <a:ext uri="{FF2B5EF4-FFF2-40B4-BE49-F238E27FC236}">
                <a16:creationId xmlns:a16="http://schemas.microsoft.com/office/drawing/2014/main" id="{64E3AD07-531B-4B48-B192-974B25808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01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View Set and Ready Only Model View Set in Django REST Framework (Hindi) - YouTube (5)">
            <a:extLst>
              <a:ext uri="{FF2B5EF4-FFF2-40B4-BE49-F238E27FC236}">
                <a16:creationId xmlns:a16="http://schemas.microsoft.com/office/drawing/2014/main" id="{1551EBC4-8F87-4F35-B335-696DB732B5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1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0AFE82-FCFF-4E94-A8BA-751687A6327E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 Authentication and Permission Class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136140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">
            <a:extLst>
              <a:ext uri="{FF2B5EF4-FFF2-40B4-BE49-F238E27FC236}">
                <a16:creationId xmlns:a16="http://schemas.microsoft.com/office/drawing/2014/main" id="{6C592370-8F8C-40ED-A954-1266CDEA50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1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1)">
            <a:extLst>
              <a:ext uri="{FF2B5EF4-FFF2-40B4-BE49-F238E27FC236}">
                <a16:creationId xmlns:a16="http://schemas.microsoft.com/office/drawing/2014/main" id="{3FC6D1DD-3EAF-4E2A-9FE2-A359B77A83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53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2)">
            <a:extLst>
              <a:ext uri="{FF2B5EF4-FFF2-40B4-BE49-F238E27FC236}">
                <a16:creationId xmlns:a16="http://schemas.microsoft.com/office/drawing/2014/main" id="{645FE653-6960-4684-886E-A6E67A6B77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44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3)">
            <a:extLst>
              <a:ext uri="{FF2B5EF4-FFF2-40B4-BE49-F238E27FC236}">
                <a16:creationId xmlns:a16="http://schemas.microsoft.com/office/drawing/2014/main" id="{6000797F-503B-4965-9791-55D990875E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91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4)">
            <a:extLst>
              <a:ext uri="{FF2B5EF4-FFF2-40B4-BE49-F238E27FC236}">
                <a16:creationId xmlns:a16="http://schemas.microsoft.com/office/drawing/2014/main" id="{A2FA6CF0-CCC6-4D97-A420-34100A81F4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01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5)">
            <a:extLst>
              <a:ext uri="{FF2B5EF4-FFF2-40B4-BE49-F238E27FC236}">
                <a16:creationId xmlns:a16="http://schemas.microsoft.com/office/drawing/2014/main" id="{86FA5A19-61C2-4FC1-B8A0-5A7B184DE0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6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">
            <a:extLst>
              <a:ext uri="{FF2B5EF4-FFF2-40B4-BE49-F238E27FC236}">
                <a16:creationId xmlns:a16="http://schemas.microsoft.com/office/drawing/2014/main" id="{2F8A6466-B69E-44C7-B78E-A5993EE097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93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6)">
            <a:extLst>
              <a:ext uri="{FF2B5EF4-FFF2-40B4-BE49-F238E27FC236}">
                <a16:creationId xmlns:a16="http://schemas.microsoft.com/office/drawing/2014/main" id="{C2AC0C52-EDC3-44B7-ADAF-C00F7D009F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5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7)">
            <a:extLst>
              <a:ext uri="{FF2B5EF4-FFF2-40B4-BE49-F238E27FC236}">
                <a16:creationId xmlns:a16="http://schemas.microsoft.com/office/drawing/2014/main" id="{2CBAD381-B2DE-4FB2-9FFB-AD07EA4FB6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90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8)">
            <a:extLst>
              <a:ext uri="{FF2B5EF4-FFF2-40B4-BE49-F238E27FC236}">
                <a16:creationId xmlns:a16="http://schemas.microsoft.com/office/drawing/2014/main" id="{59C86F00-112D-47F9-8D64-0DB75F562C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51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9)">
            <a:extLst>
              <a:ext uri="{FF2B5EF4-FFF2-40B4-BE49-F238E27FC236}">
                <a16:creationId xmlns:a16="http://schemas.microsoft.com/office/drawing/2014/main" id="{7EED0195-0DCE-446D-9772-C1E584FD12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10)">
            <a:extLst>
              <a:ext uri="{FF2B5EF4-FFF2-40B4-BE49-F238E27FC236}">
                <a16:creationId xmlns:a16="http://schemas.microsoft.com/office/drawing/2014/main" id="{4EF27F55-165C-4659-AECA-9460AFBF06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9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11)">
            <a:extLst>
              <a:ext uri="{FF2B5EF4-FFF2-40B4-BE49-F238E27FC236}">
                <a16:creationId xmlns:a16="http://schemas.microsoft.com/office/drawing/2014/main" id="{818CC206-630A-466F-ADD9-3360527614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29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12)">
            <a:extLst>
              <a:ext uri="{FF2B5EF4-FFF2-40B4-BE49-F238E27FC236}">
                <a16:creationId xmlns:a16="http://schemas.microsoft.com/office/drawing/2014/main" id="{7A0AEBB0-A35B-419F-A7BB-DFD141AEE7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38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13)">
            <a:extLst>
              <a:ext uri="{FF2B5EF4-FFF2-40B4-BE49-F238E27FC236}">
                <a16:creationId xmlns:a16="http://schemas.microsoft.com/office/drawing/2014/main" id="{BB071F77-4150-42A7-9E6A-2D15937ADE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3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14)">
            <a:extLst>
              <a:ext uri="{FF2B5EF4-FFF2-40B4-BE49-F238E27FC236}">
                <a16:creationId xmlns:a16="http://schemas.microsoft.com/office/drawing/2014/main" id="{5E8BF414-37B3-43EC-8531-A8F3EDDF96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7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15)">
            <a:extLst>
              <a:ext uri="{FF2B5EF4-FFF2-40B4-BE49-F238E27FC236}">
                <a16:creationId xmlns:a16="http://schemas.microsoft.com/office/drawing/2014/main" id="{9039671A-9F9A-46A0-81DE-568B49A636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31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1)">
            <a:extLst>
              <a:ext uri="{FF2B5EF4-FFF2-40B4-BE49-F238E27FC236}">
                <a16:creationId xmlns:a16="http://schemas.microsoft.com/office/drawing/2014/main" id="{43FA1861-81CB-42BE-971E-8802810B96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92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16)">
            <a:extLst>
              <a:ext uri="{FF2B5EF4-FFF2-40B4-BE49-F238E27FC236}">
                <a16:creationId xmlns:a16="http://schemas.microsoft.com/office/drawing/2014/main" id="{8DCCCAA4-F1E8-406F-915F-5E0C91C1B0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58FBAC-FF7E-41B1-A07B-DFEA34223669}"/>
              </a:ext>
            </a:extLst>
          </p:cNvPr>
          <p:cNvSpPr txBox="1"/>
          <p:nvPr/>
        </p:nvSpPr>
        <p:spPr>
          <a:xfrm>
            <a:off x="9144000" y="355408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Can add multiple </a:t>
            </a:r>
          </a:p>
        </p:txBody>
      </p:sp>
    </p:spTree>
    <p:extLst>
      <p:ext uri="{BB962C8B-B14F-4D97-AF65-F5344CB8AC3E}">
        <p14:creationId xmlns:p14="http://schemas.microsoft.com/office/powerpoint/2010/main" val="763333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sic Authentication and Permission Class in Django REST Framework (Hindi) - YouTube (17)">
            <a:extLst>
              <a:ext uri="{FF2B5EF4-FFF2-40B4-BE49-F238E27FC236}">
                <a16:creationId xmlns:a16="http://schemas.microsoft.com/office/drawing/2014/main" id="{D0D25CBA-1159-47C9-8779-36D8F5C16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82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72591-FCEC-49B2-ADEA-A5D71EAC5A7B}"/>
              </a:ext>
            </a:extLst>
          </p:cNvPr>
          <p:cNvSpPr txBox="1"/>
          <p:nvPr/>
        </p:nvSpPr>
        <p:spPr>
          <a:xfrm>
            <a:off x="3047281" y="3105835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Session Authentication and Permission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796428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">
            <a:extLst>
              <a:ext uri="{FF2B5EF4-FFF2-40B4-BE49-F238E27FC236}">
                <a16:creationId xmlns:a16="http://schemas.microsoft.com/office/drawing/2014/main" id="{80693391-7592-4325-982D-874D7905D5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04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)">
            <a:extLst>
              <a:ext uri="{FF2B5EF4-FFF2-40B4-BE49-F238E27FC236}">
                <a16:creationId xmlns:a16="http://schemas.microsoft.com/office/drawing/2014/main" id="{8DEC352F-B3FA-40C2-8FDC-24AAACE087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96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2)">
            <a:extLst>
              <a:ext uri="{FF2B5EF4-FFF2-40B4-BE49-F238E27FC236}">
                <a16:creationId xmlns:a16="http://schemas.microsoft.com/office/drawing/2014/main" id="{3793847F-C269-426F-ABD3-B3A0A6B9C6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21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3)">
            <a:extLst>
              <a:ext uri="{FF2B5EF4-FFF2-40B4-BE49-F238E27FC236}">
                <a16:creationId xmlns:a16="http://schemas.microsoft.com/office/drawing/2014/main" id="{E32503B8-020F-457F-97AA-2278D1AF49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39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4)">
            <a:extLst>
              <a:ext uri="{FF2B5EF4-FFF2-40B4-BE49-F238E27FC236}">
                <a16:creationId xmlns:a16="http://schemas.microsoft.com/office/drawing/2014/main" id="{E943C148-22F0-4CDA-855E-C376651896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33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5)">
            <a:extLst>
              <a:ext uri="{FF2B5EF4-FFF2-40B4-BE49-F238E27FC236}">
                <a16:creationId xmlns:a16="http://schemas.microsoft.com/office/drawing/2014/main" id="{B085C8DC-9CB9-4AC7-BC4E-F541D99DB2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00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6)">
            <a:extLst>
              <a:ext uri="{FF2B5EF4-FFF2-40B4-BE49-F238E27FC236}">
                <a16:creationId xmlns:a16="http://schemas.microsoft.com/office/drawing/2014/main" id="{0F40ACCB-61ED-4ECE-B8A9-1EECE4D643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4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2)">
            <a:extLst>
              <a:ext uri="{FF2B5EF4-FFF2-40B4-BE49-F238E27FC236}">
                <a16:creationId xmlns:a16="http://schemas.microsoft.com/office/drawing/2014/main" id="{6A03DEAD-4CED-449E-923B-FC9DFEF063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5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7)">
            <a:extLst>
              <a:ext uri="{FF2B5EF4-FFF2-40B4-BE49-F238E27FC236}">
                <a16:creationId xmlns:a16="http://schemas.microsoft.com/office/drawing/2014/main" id="{E763B58B-0CEF-47C7-8446-4F50F2E988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96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8)">
            <a:extLst>
              <a:ext uri="{FF2B5EF4-FFF2-40B4-BE49-F238E27FC236}">
                <a16:creationId xmlns:a16="http://schemas.microsoft.com/office/drawing/2014/main" id="{0595415F-05E4-43D1-983F-307033C109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84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9)">
            <a:extLst>
              <a:ext uri="{FF2B5EF4-FFF2-40B4-BE49-F238E27FC236}">
                <a16:creationId xmlns:a16="http://schemas.microsoft.com/office/drawing/2014/main" id="{3A724548-CF5C-4735-A241-A7FDC7B2A1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4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0)">
            <a:extLst>
              <a:ext uri="{FF2B5EF4-FFF2-40B4-BE49-F238E27FC236}">
                <a16:creationId xmlns:a16="http://schemas.microsoft.com/office/drawing/2014/main" id="{FAC2F717-B37B-4928-82EE-84BD8619AA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1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1)">
            <a:extLst>
              <a:ext uri="{FF2B5EF4-FFF2-40B4-BE49-F238E27FC236}">
                <a16:creationId xmlns:a16="http://schemas.microsoft.com/office/drawing/2014/main" id="{ECA741E9-B9BA-4BD4-97FF-4190FBF628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25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2)">
            <a:extLst>
              <a:ext uri="{FF2B5EF4-FFF2-40B4-BE49-F238E27FC236}">
                <a16:creationId xmlns:a16="http://schemas.microsoft.com/office/drawing/2014/main" id="{CEAC5F0D-309F-48F5-97CD-501CD6936E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42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3)">
            <a:extLst>
              <a:ext uri="{FF2B5EF4-FFF2-40B4-BE49-F238E27FC236}">
                <a16:creationId xmlns:a16="http://schemas.microsoft.com/office/drawing/2014/main" id="{F09C7D9F-41D2-4761-B768-17DE8C2043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5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4)">
            <a:extLst>
              <a:ext uri="{FF2B5EF4-FFF2-40B4-BE49-F238E27FC236}">
                <a16:creationId xmlns:a16="http://schemas.microsoft.com/office/drawing/2014/main" id="{F67BC289-58F3-45D1-BF87-BE8809E14F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64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5)">
            <a:extLst>
              <a:ext uri="{FF2B5EF4-FFF2-40B4-BE49-F238E27FC236}">
                <a16:creationId xmlns:a16="http://schemas.microsoft.com/office/drawing/2014/main" id="{2F076134-2B57-4EDD-8F68-B5910A44A1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36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6)">
            <a:extLst>
              <a:ext uri="{FF2B5EF4-FFF2-40B4-BE49-F238E27FC236}">
                <a16:creationId xmlns:a16="http://schemas.microsoft.com/office/drawing/2014/main" id="{255A2026-3BFA-41CB-A5D9-932B4CD0BF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3)">
            <a:extLst>
              <a:ext uri="{FF2B5EF4-FFF2-40B4-BE49-F238E27FC236}">
                <a16:creationId xmlns:a16="http://schemas.microsoft.com/office/drawing/2014/main" id="{37B18059-FAEF-480A-BD71-07EDCB578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7)">
            <a:extLst>
              <a:ext uri="{FF2B5EF4-FFF2-40B4-BE49-F238E27FC236}">
                <a16:creationId xmlns:a16="http://schemas.microsoft.com/office/drawing/2014/main" id="{1CAB7C31-4524-4884-AD3D-A27F82681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5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8)">
            <a:extLst>
              <a:ext uri="{FF2B5EF4-FFF2-40B4-BE49-F238E27FC236}">
                <a16:creationId xmlns:a16="http://schemas.microsoft.com/office/drawing/2014/main" id="{D9EE2013-FC99-4321-BA60-58A0A70E25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23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19)">
            <a:extLst>
              <a:ext uri="{FF2B5EF4-FFF2-40B4-BE49-F238E27FC236}">
                <a16:creationId xmlns:a16="http://schemas.microsoft.com/office/drawing/2014/main" id="{6BBD2E6F-C9BC-4BE1-A0D5-6EC0EA8F41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515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20)">
            <a:extLst>
              <a:ext uri="{FF2B5EF4-FFF2-40B4-BE49-F238E27FC236}">
                <a16:creationId xmlns:a16="http://schemas.microsoft.com/office/drawing/2014/main" id="{16939D99-8BFB-4208-95B8-634AE2033D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94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21)">
            <a:extLst>
              <a:ext uri="{FF2B5EF4-FFF2-40B4-BE49-F238E27FC236}">
                <a16:creationId xmlns:a16="http://schemas.microsoft.com/office/drawing/2014/main" id="{C0A9FE93-C0EA-4034-B816-7987828F61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54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22)">
            <a:extLst>
              <a:ext uri="{FF2B5EF4-FFF2-40B4-BE49-F238E27FC236}">
                <a16:creationId xmlns:a16="http://schemas.microsoft.com/office/drawing/2014/main" id="{EA638716-0629-47B4-901D-00FFAB27E2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1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23)">
            <a:extLst>
              <a:ext uri="{FF2B5EF4-FFF2-40B4-BE49-F238E27FC236}">
                <a16:creationId xmlns:a16="http://schemas.microsoft.com/office/drawing/2014/main" id="{3395C5CD-AA9A-41F6-BE1D-EEFCB3E6AC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8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24)">
            <a:extLst>
              <a:ext uri="{FF2B5EF4-FFF2-40B4-BE49-F238E27FC236}">
                <a16:creationId xmlns:a16="http://schemas.microsoft.com/office/drawing/2014/main" id="{A919555F-FE80-4A83-8006-75C9D30F20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47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25)">
            <a:extLst>
              <a:ext uri="{FF2B5EF4-FFF2-40B4-BE49-F238E27FC236}">
                <a16:creationId xmlns:a16="http://schemas.microsoft.com/office/drawing/2014/main" id="{32C663CA-BC90-4492-B479-94455E342F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4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ssion Authentication and Permission in Django REST Framework (Hindi) - YouTube (26)">
            <a:extLst>
              <a:ext uri="{FF2B5EF4-FFF2-40B4-BE49-F238E27FC236}">
                <a16:creationId xmlns:a16="http://schemas.microsoft.com/office/drawing/2014/main" id="{243F8AE6-B87C-4F5B-9635-1D7A55AA7A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3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4)">
            <a:extLst>
              <a:ext uri="{FF2B5EF4-FFF2-40B4-BE49-F238E27FC236}">
                <a16:creationId xmlns:a16="http://schemas.microsoft.com/office/drawing/2014/main" id="{24D3D9B8-50F9-413B-B4F0-3D5CA33E88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18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8C50D2-7DF5-4CE6-8CDF-5511341661F3}"/>
              </a:ext>
            </a:extLst>
          </p:cNvPr>
          <p:cNvSpPr txBox="1"/>
          <p:nvPr/>
        </p:nvSpPr>
        <p:spPr>
          <a:xfrm>
            <a:off x="3047281" y="3105835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Custom Permission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380811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ermission in Django REST Framework (Hindi) - YouTube">
            <a:extLst>
              <a:ext uri="{FF2B5EF4-FFF2-40B4-BE49-F238E27FC236}">
                <a16:creationId xmlns:a16="http://schemas.microsoft.com/office/drawing/2014/main" id="{C3E7A038-5009-468E-9E0B-14AA7CE9B6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51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ermission in Django REST Framework (Hindi) - YouTube (1)">
            <a:extLst>
              <a:ext uri="{FF2B5EF4-FFF2-40B4-BE49-F238E27FC236}">
                <a16:creationId xmlns:a16="http://schemas.microsoft.com/office/drawing/2014/main" id="{C6C82CD8-25AD-4CE3-91A7-422CE6CEE8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72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ermission in Django REST Framework (Hindi) - YouTube (2)">
            <a:extLst>
              <a:ext uri="{FF2B5EF4-FFF2-40B4-BE49-F238E27FC236}">
                <a16:creationId xmlns:a16="http://schemas.microsoft.com/office/drawing/2014/main" id="{0E0B1CA3-06F2-431B-ADC2-3AB016956E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71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ermission in Django REST Framework (Hindi) - YouTube (3)">
            <a:extLst>
              <a:ext uri="{FF2B5EF4-FFF2-40B4-BE49-F238E27FC236}">
                <a16:creationId xmlns:a16="http://schemas.microsoft.com/office/drawing/2014/main" id="{585372C5-C705-42B3-B9CB-5B8DD58A57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63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Permission in Django REST Framework (Hindi) - YouTube (4)">
            <a:extLst>
              <a:ext uri="{FF2B5EF4-FFF2-40B4-BE49-F238E27FC236}">
                <a16:creationId xmlns:a16="http://schemas.microsoft.com/office/drawing/2014/main" id="{32198F22-A603-412C-8E81-29FC9D832E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768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6BED45-ECCC-4142-9C0D-77B2C1D651BD}"/>
              </a:ext>
            </a:extLst>
          </p:cNvPr>
          <p:cNvSpPr txBox="1"/>
          <p:nvPr/>
        </p:nvSpPr>
        <p:spPr>
          <a:xfrm>
            <a:off x="3047281" y="3105835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Authentication and Permission in Function Based View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3791172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thentication and Permission in Function Based View in Django REST Framework (Hindi) - YouTube">
            <a:extLst>
              <a:ext uri="{FF2B5EF4-FFF2-40B4-BE49-F238E27FC236}">
                <a16:creationId xmlns:a16="http://schemas.microsoft.com/office/drawing/2014/main" id="{A0915BD4-A9BE-41FF-97C0-F411E1D51F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86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FCDB6-FAC8-4F7D-AE46-EE47CC5224C0}"/>
              </a:ext>
            </a:extLst>
          </p:cNvPr>
          <p:cNvSpPr txBox="1"/>
          <p:nvPr/>
        </p:nvSpPr>
        <p:spPr>
          <a:xfrm>
            <a:off x="3047281" y="3105835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Token Authentication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3655550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">
            <a:extLst>
              <a:ext uri="{FF2B5EF4-FFF2-40B4-BE49-F238E27FC236}">
                <a16:creationId xmlns:a16="http://schemas.microsoft.com/office/drawing/2014/main" id="{91224294-1EDF-496A-B567-29A1FE54A2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5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5)">
            <a:extLst>
              <a:ext uri="{FF2B5EF4-FFF2-40B4-BE49-F238E27FC236}">
                <a16:creationId xmlns:a16="http://schemas.microsoft.com/office/drawing/2014/main" id="{B2C8C02C-8DFB-437E-AF70-42A1C27AB7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20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)">
            <a:extLst>
              <a:ext uri="{FF2B5EF4-FFF2-40B4-BE49-F238E27FC236}">
                <a16:creationId xmlns:a16="http://schemas.microsoft.com/office/drawing/2014/main" id="{74C772DD-AF40-4DE2-BC66-8FDFC693A3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6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)">
            <a:extLst>
              <a:ext uri="{FF2B5EF4-FFF2-40B4-BE49-F238E27FC236}">
                <a16:creationId xmlns:a16="http://schemas.microsoft.com/office/drawing/2014/main" id="{81EE26FD-7B93-4385-92F8-C27CE259B1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3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3)">
            <a:extLst>
              <a:ext uri="{FF2B5EF4-FFF2-40B4-BE49-F238E27FC236}">
                <a16:creationId xmlns:a16="http://schemas.microsoft.com/office/drawing/2014/main" id="{31818677-1685-45E1-9B6C-A91450ED37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01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4)">
            <a:extLst>
              <a:ext uri="{FF2B5EF4-FFF2-40B4-BE49-F238E27FC236}">
                <a16:creationId xmlns:a16="http://schemas.microsoft.com/office/drawing/2014/main" id="{E25F98E4-AA07-4000-B06F-8C3F2A381B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96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5)">
            <a:extLst>
              <a:ext uri="{FF2B5EF4-FFF2-40B4-BE49-F238E27FC236}">
                <a16:creationId xmlns:a16="http://schemas.microsoft.com/office/drawing/2014/main" id="{A41178B4-6478-46E0-935D-D2233FD805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04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6)">
            <a:extLst>
              <a:ext uri="{FF2B5EF4-FFF2-40B4-BE49-F238E27FC236}">
                <a16:creationId xmlns:a16="http://schemas.microsoft.com/office/drawing/2014/main" id="{6CDF8B07-5CDD-464B-84FC-E6F46E8655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46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7)">
            <a:extLst>
              <a:ext uri="{FF2B5EF4-FFF2-40B4-BE49-F238E27FC236}">
                <a16:creationId xmlns:a16="http://schemas.microsoft.com/office/drawing/2014/main" id="{3B242A60-CE49-4E17-8E86-9FA759504B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631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8)">
            <a:extLst>
              <a:ext uri="{FF2B5EF4-FFF2-40B4-BE49-F238E27FC236}">
                <a16:creationId xmlns:a16="http://schemas.microsoft.com/office/drawing/2014/main" id="{0045D892-2FDC-456B-832B-A3FDECAB32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963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9)">
            <a:extLst>
              <a:ext uri="{FF2B5EF4-FFF2-40B4-BE49-F238E27FC236}">
                <a16:creationId xmlns:a16="http://schemas.microsoft.com/office/drawing/2014/main" id="{02036499-7047-4FDB-BE81-29C0657C8C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220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0)">
            <a:extLst>
              <a:ext uri="{FF2B5EF4-FFF2-40B4-BE49-F238E27FC236}">
                <a16:creationId xmlns:a16="http://schemas.microsoft.com/office/drawing/2014/main" id="{DB8ABA9F-5F13-41F0-A28F-536E5126FB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7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Set in Django REST Framework (Hindi) - YouTube (6)">
            <a:extLst>
              <a:ext uri="{FF2B5EF4-FFF2-40B4-BE49-F238E27FC236}">
                <a16:creationId xmlns:a16="http://schemas.microsoft.com/office/drawing/2014/main" id="{0AB99AED-B077-43A5-9897-D01C3CD9B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35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1)">
            <a:extLst>
              <a:ext uri="{FF2B5EF4-FFF2-40B4-BE49-F238E27FC236}">
                <a16:creationId xmlns:a16="http://schemas.microsoft.com/office/drawing/2014/main" id="{E6E28BCF-C00B-458F-833B-35D280FA69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37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2)">
            <a:extLst>
              <a:ext uri="{FF2B5EF4-FFF2-40B4-BE49-F238E27FC236}">
                <a16:creationId xmlns:a16="http://schemas.microsoft.com/office/drawing/2014/main" id="{7B4083B8-724B-4B14-A8A1-BA52458C9F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13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3)">
            <a:extLst>
              <a:ext uri="{FF2B5EF4-FFF2-40B4-BE49-F238E27FC236}">
                <a16:creationId xmlns:a16="http://schemas.microsoft.com/office/drawing/2014/main" id="{A2367ED8-63A5-40F6-913F-543F628E0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029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4)">
            <a:extLst>
              <a:ext uri="{FF2B5EF4-FFF2-40B4-BE49-F238E27FC236}">
                <a16:creationId xmlns:a16="http://schemas.microsoft.com/office/drawing/2014/main" id="{11CD999A-8ABA-4B06-8A5C-2B6F844967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70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5)">
            <a:extLst>
              <a:ext uri="{FF2B5EF4-FFF2-40B4-BE49-F238E27FC236}">
                <a16:creationId xmlns:a16="http://schemas.microsoft.com/office/drawing/2014/main" id="{A0D15D60-DB56-4EF5-B0C2-7F474C7C65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48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6)">
            <a:extLst>
              <a:ext uri="{FF2B5EF4-FFF2-40B4-BE49-F238E27FC236}">
                <a16:creationId xmlns:a16="http://schemas.microsoft.com/office/drawing/2014/main" id="{44070E7E-DF93-471A-9291-6504870F7A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29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7)">
            <a:extLst>
              <a:ext uri="{FF2B5EF4-FFF2-40B4-BE49-F238E27FC236}">
                <a16:creationId xmlns:a16="http://schemas.microsoft.com/office/drawing/2014/main" id="{EFC5C988-0F1E-4F75-BEF6-6603DB73C7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296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8)">
            <a:extLst>
              <a:ext uri="{FF2B5EF4-FFF2-40B4-BE49-F238E27FC236}">
                <a16:creationId xmlns:a16="http://schemas.microsoft.com/office/drawing/2014/main" id="{8AC869BE-BF9A-42B5-9E73-C80E8E2462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88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19)">
            <a:extLst>
              <a:ext uri="{FF2B5EF4-FFF2-40B4-BE49-F238E27FC236}">
                <a16:creationId xmlns:a16="http://schemas.microsoft.com/office/drawing/2014/main" id="{E95F9A98-22C9-4304-B7FD-9508EAA58B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17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ken Authentication in Django REST Framework (Hindi) - YouTube (20)">
            <a:extLst>
              <a:ext uri="{FF2B5EF4-FFF2-40B4-BE49-F238E27FC236}">
                <a16:creationId xmlns:a16="http://schemas.microsoft.com/office/drawing/2014/main" id="{2938E5E1-FF21-40EA-9A68-757918C01C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8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112</Words>
  <Application>Microsoft Office PowerPoint</Application>
  <PresentationFormat>Widescreen</PresentationFormat>
  <Paragraphs>11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4</cp:revision>
  <dcterms:created xsi:type="dcterms:W3CDTF">2022-08-31T12:11:38Z</dcterms:created>
  <dcterms:modified xsi:type="dcterms:W3CDTF">2022-09-02T10:45:13Z</dcterms:modified>
</cp:coreProperties>
</file>